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260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1"/>
    <a:srgbClr val="500000"/>
    <a:srgbClr val="E7E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085CA-8F11-6741-95E0-6DA29D56464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1121-51B4-3F43-A580-03058B97D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775" y="1122363"/>
            <a:ext cx="1028940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775" y="3602038"/>
            <a:ext cx="1028940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EADF-9407-7843-8BB4-195D42B081DB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8A3D-F77C-9AAC-16C8-A9210342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AA9B2-7F2E-FCCC-D52D-ED1D2AB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004C-BC4F-0B4D-AE9D-EA43935E8B42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35F6C-039D-969D-F16A-BF5D8C40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5A510-70A7-2096-2F51-7C37F054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7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219F-923A-1F53-F083-B9A63FAD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0B1C8-B44E-2A84-EB44-177456B4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8653" y="6472488"/>
            <a:ext cx="2743200" cy="365125"/>
          </a:xfrm>
        </p:spPr>
        <p:txBody>
          <a:bodyPr/>
          <a:lstStyle/>
          <a:p>
            <a:fld id="{71259B9C-E189-8540-96FB-933A03977E8E}" type="datetime1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8DEA6-DC72-BC0C-D00A-9CD6CF36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48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7292B-79C8-878C-552F-41BE9131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AB3614A-0F99-D81F-1E52-37031B918F1B}"/>
              </a:ext>
            </a:extLst>
          </p:cNvPr>
          <p:cNvSpPr txBox="1">
            <a:spLocks/>
          </p:cNvSpPr>
          <p:nvPr userDrawn="1"/>
        </p:nvSpPr>
        <p:spPr>
          <a:xfrm>
            <a:off x="9200147" y="84534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6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D736-4FFD-AB4E-A4D4-F349882FF6B8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4EA7-88B3-824F-8F00-1C905FFB96F2}" type="datetime1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4009"/>
            <a:ext cx="5181600" cy="4219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4009"/>
            <a:ext cx="5181600" cy="4219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61AF-A5EE-CF4C-8D0F-CD36B0245F39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4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4874"/>
            <a:ext cx="10515600" cy="10289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143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38213"/>
            <a:ext cx="5157787" cy="3426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143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38213"/>
            <a:ext cx="5183188" cy="3426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1223-12AA-C943-9EBA-B669698EC062}" type="datetime1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9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FD05-9A48-7845-8EB1-F0F535AF26EA}" type="datetime1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2D62-17F7-1D47-8A14-8C5D0238809C}" type="datetime1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06905"/>
            <a:ext cx="3932237" cy="1537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74562"/>
            <a:ext cx="6172200" cy="4857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44537"/>
            <a:ext cx="3932237" cy="37874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C443-383F-AD41-9A22-BDB2FE1CA010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04" y="1106905"/>
            <a:ext cx="6237402" cy="87272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32396" y="1566624"/>
            <a:ext cx="4572000" cy="48653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7604" y="1979629"/>
            <a:ext cx="6237402" cy="44523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 sz="22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F8FB-B85F-B64C-9872-988983ADBAA3}" type="datetime1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6905"/>
            <a:ext cx="10515600" cy="115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58761"/>
            <a:ext cx="10515600" cy="4081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884" y="6448187"/>
            <a:ext cx="2743200" cy="3447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E999D3-8D97-5245-A73B-79D39D19F78C}" type="datetime1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197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0147" y="643197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BB85B2-C2D1-4B8E-8603-12AB3273B4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000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9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000" b="0" i="1" u="none" strike="noStrike" kern="1200" smtClean="0">
          <a:solidFill>
            <a:schemeClr val="bg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1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A67A-1225-7301-3F7F-66C45F86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0000"/>
                </a:solidFill>
              </a:rPr>
              <a:t>Speaker profile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A157A-81E1-B804-2E9A-789CE6BC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Speaker name and short bio (bullet points)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A profile photo can be included (optional)</a:t>
            </a:r>
          </a:p>
          <a:p>
            <a:pPr marL="231769" indent="-204783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Company logo can appear on this slide</a:t>
            </a:r>
          </a:p>
          <a:p>
            <a:pPr marL="682608" lvl="1" indent="-227008">
              <a:lnSpc>
                <a:spcPct val="100000"/>
              </a:lnSpc>
              <a:spcBef>
                <a:spcPts val="1200"/>
              </a:spcBef>
              <a:buSzPct val="100000"/>
              <a:buFont typeface="Gill Sans MT" pitchFamily="34" charset="0"/>
              <a:buChar char="–"/>
            </a:pPr>
            <a:r>
              <a:rPr lang="en-US" dirty="0"/>
              <a:t>Sub bullet: Minimum 24-point font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D35BE-DC4E-D7AD-1FD6-5E0B6F4D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703B-7E17-F8B2-D43C-C6B0BC5E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500000"/>
                </a:solidFill>
              </a:rPr>
              <a:t>Title (one line 36-48-pts font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64AAF-1831-744A-2D84-541D89FF4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2396" y="1357460"/>
            <a:ext cx="4572000" cy="507451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1FE4-4B70-3802-E2F2-9CDA7098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Bullet point #1, 26- to 28-point font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Use short bullets, not full paragraphs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Do not read your slide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Talk to the audience</a:t>
            </a:r>
          </a:p>
          <a:p>
            <a:pPr marL="231769" lvl="0" indent="-204783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</a:pPr>
            <a:r>
              <a:rPr lang="en-US" sz="2600" kern="0" dirty="0">
                <a:solidFill>
                  <a:srgbClr val="000000"/>
                </a:solidFill>
              </a:rPr>
              <a:t>Have a relevant graphic or photo for each slide, in a consistent location</a:t>
            </a:r>
          </a:p>
          <a:p>
            <a:pPr marL="682608" lvl="1" indent="-227008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Gill Sans MT" pitchFamily="34" charset="0"/>
              <a:buChar char="–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Sub bullet, minimum 24-point font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D7C19-3A7D-B2EB-972B-B7B94EDA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61F9-181B-DA2D-F14F-54AA448F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00001"/>
                </a:solidFill>
              </a:rPr>
              <a:t>Presentations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A82F-46BA-9C10-74CF-BA570BD20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Presentations are a total of 30 minutes.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Please allow </a:t>
            </a:r>
            <a:r>
              <a:rPr lang="en-US" b="1" dirty="0"/>
              <a:t>20-25 minutes for your presentation.</a:t>
            </a:r>
            <a:r>
              <a:rPr lang="en-US" dirty="0"/>
              <a:t> 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remaining </a:t>
            </a:r>
            <a:r>
              <a:rPr lang="en-US" b="1" dirty="0"/>
              <a:t>5-10 minutes should be available for </a:t>
            </a:r>
            <a:br>
              <a:rPr lang="en-US" b="1" dirty="0"/>
            </a:br>
            <a:r>
              <a:rPr lang="en-US" b="1" dirty="0"/>
              <a:t>questions and answers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Computer and projectors are provided at the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5E0E6-8084-BFA8-1B0E-AE838D9D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5C44-A26E-F33B-2707-FCAB2B0E1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</TotalTime>
  <Words>130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Open Sans</vt:lpstr>
      <vt:lpstr>Office Theme</vt:lpstr>
      <vt:lpstr>Custom Design</vt:lpstr>
      <vt:lpstr>PowerPoint Presentation</vt:lpstr>
      <vt:lpstr>Speaker profile</vt:lpstr>
      <vt:lpstr>Title (one line 36-48-pts font</vt:lpstr>
      <vt:lpstr>Presentations</vt:lpstr>
      <vt:lpstr>PowerPoint Presentation</vt:lpstr>
    </vt:vector>
  </TitlesOfParts>
  <Company>Dwight Look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Profile</dc:title>
  <dc:creator>Camposeco Monzon, Maria Paola</dc:creator>
  <cp:lastModifiedBy>Tamez, Karen Andrea</cp:lastModifiedBy>
  <cp:revision>42</cp:revision>
  <dcterms:created xsi:type="dcterms:W3CDTF">2019-01-03T23:18:15Z</dcterms:created>
  <dcterms:modified xsi:type="dcterms:W3CDTF">2023-12-08T17:44:54Z</dcterms:modified>
</cp:coreProperties>
</file>